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DD8-62EF-4ED7-B494-1856D9513E8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344-B32D-4E7A-B0F3-2A40B7774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3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DD8-62EF-4ED7-B494-1856D9513E8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344-B32D-4E7A-B0F3-2A40B7774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4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DD8-62EF-4ED7-B494-1856D9513E8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344-B32D-4E7A-B0F3-2A40B7774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DD8-62EF-4ED7-B494-1856D9513E8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344-B32D-4E7A-B0F3-2A40B7774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8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DD8-62EF-4ED7-B494-1856D9513E8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344-B32D-4E7A-B0F3-2A40B7774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8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DD8-62EF-4ED7-B494-1856D9513E8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344-B32D-4E7A-B0F3-2A40B7774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7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DD8-62EF-4ED7-B494-1856D9513E8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344-B32D-4E7A-B0F3-2A40B7774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DD8-62EF-4ED7-B494-1856D9513E8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344-B32D-4E7A-B0F3-2A40B7774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3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DD8-62EF-4ED7-B494-1856D9513E8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344-B32D-4E7A-B0F3-2A40B7774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1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DD8-62EF-4ED7-B494-1856D9513E8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344-B32D-4E7A-B0F3-2A40B7774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0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DD8-62EF-4ED7-B494-1856D9513E8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344-B32D-4E7A-B0F3-2A40B7774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6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4DD8-62EF-4ED7-B494-1856D9513E8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344-B32D-4E7A-B0F3-2A40B7774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9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Create an Area Chart in Microsoft 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6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733800"/>
            <a:ext cx="8557820" cy="1600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Type the data and format it to your liking.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041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Select Information and Click Insert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52600"/>
            <a:ext cx="5140354" cy="1447800"/>
          </a:xfrm>
        </p:spPr>
      </p:pic>
      <p:sp>
        <p:nvSpPr>
          <p:cNvPr id="5" name="TextBox 4"/>
          <p:cNvSpPr txBox="1"/>
          <p:nvPr/>
        </p:nvSpPr>
        <p:spPr>
          <a:xfrm>
            <a:off x="1371600" y="34290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Look under the Charts section and select Area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5181600"/>
            <a:ext cx="1676400" cy="59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1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out a chart type and select it.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3908323" cy="3200400"/>
          </a:xfrm>
        </p:spPr>
      </p:pic>
      <p:sp>
        <p:nvSpPr>
          <p:cNvPr id="5" name="TextBox 4"/>
          <p:cNvSpPr txBox="1"/>
          <p:nvPr/>
        </p:nvSpPr>
        <p:spPr>
          <a:xfrm>
            <a:off x="4572000" y="1676400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will notice that it’s difficult to read the data. </a:t>
            </a:r>
          </a:p>
          <a:p>
            <a:endParaRPr lang="en-US" dirty="0"/>
          </a:p>
          <a:p>
            <a:r>
              <a:rPr lang="en-US" dirty="0" smtClean="0"/>
              <a:t>To correct this, double click on one of the data slopes to bring up this window.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361" y="3429000"/>
            <a:ext cx="4207877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20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 the Fill tab and click on Solid Fill.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2514951" cy="2095793"/>
          </a:xfrm>
        </p:spPr>
      </p:pic>
      <p:sp>
        <p:nvSpPr>
          <p:cNvPr id="5" name="TextBox 4"/>
          <p:cNvSpPr txBox="1"/>
          <p:nvPr/>
        </p:nvSpPr>
        <p:spPr>
          <a:xfrm>
            <a:off x="4114800" y="1981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select the color you want and drag the Transparency slider to about 40%.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743200"/>
            <a:ext cx="3706931" cy="5736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4038600"/>
            <a:ext cx="381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don’t want the graph to be too transparent, but you also want to be able to view the other data. </a:t>
            </a:r>
          </a:p>
          <a:p>
            <a:r>
              <a:rPr lang="en-US" dirty="0" smtClean="0"/>
              <a:t>We found that 40% was the best for viewing data. </a:t>
            </a:r>
          </a:p>
          <a:p>
            <a:endParaRPr lang="en-US" dirty="0"/>
          </a:p>
          <a:p>
            <a:r>
              <a:rPr lang="en-US" dirty="0" smtClean="0"/>
              <a:t>Repeat this process for each slope.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608" y="3429000"/>
            <a:ext cx="3722795" cy="310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275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7699" y="304800"/>
            <a:ext cx="6858000" cy="14509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Your data should now be readable. 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0"/>
            <a:ext cx="5945399" cy="4114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00800" y="24384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should now make any final adjustments and save your work.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6794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156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How to Create an Area Chart in Microsoft Excel</vt:lpstr>
      <vt:lpstr>Type the data and format it to your liking.</vt:lpstr>
      <vt:lpstr>Select Information and Click Insert</vt:lpstr>
      <vt:lpstr>Pick out a chart type and select it.</vt:lpstr>
      <vt:lpstr>Select the Fill tab and click on Solid Fill.</vt:lpstr>
      <vt:lpstr>Your data should now be readable.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an Area Chart in Microsoft Excel</dc:title>
  <dc:creator>User</dc:creator>
  <cp:lastModifiedBy>User</cp:lastModifiedBy>
  <cp:revision>6</cp:revision>
  <dcterms:created xsi:type="dcterms:W3CDTF">2013-03-07T16:41:31Z</dcterms:created>
  <dcterms:modified xsi:type="dcterms:W3CDTF">2013-03-12T14:03:38Z</dcterms:modified>
</cp:coreProperties>
</file>